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A09045E-D340-4D60-BC0F-8CC367D2C9A2}" type="datetimeFigureOut">
              <a:rPr lang="en-IE" smtClean="0"/>
              <a:t>24/02/2013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A343A3F-AC88-4D39-8F82-96482FAC9CD2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TREORACHA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6912768" cy="383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81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deisceart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57288"/>
            <a:ext cx="5976664" cy="387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99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oirthear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408712" cy="371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97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iarthar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6696744" cy="348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60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Cas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clé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912768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6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Cas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dheis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52736"/>
            <a:ext cx="7266384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96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Lean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aghaidh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124744"/>
            <a:ext cx="7560841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09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Stop!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05678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05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Coiscéim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clé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7200800" cy="397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6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Cas</a:t>
            </a:r>
            <a:r>
              <a:rPr lang="en-IE" dirty="0" smtClean="0"/>
              <a:t> </a:t>
            </a:r>
            <a:r>
              <a:rPr lang="en-IE" dirty="0" err="1" smtClean="0"/>
              <a:t>timpeall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79095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720"/>
            <a:ext cx="4631233" cy="394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9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Buail</a:t>
            </a:r>
            <a:r>
              <a:rPr lang="en-IE" dirty="0" smtClean="0"/>
              <a:t> </a:t>
            </a:r>
            <a:r>
              <a:rPr lang="en-IE" dirty="0" err="1" smtClean="0"/>
              <a:t>cic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an </a:t>
            </a:r>
            <a:r>
              <a:rPr lang="en-IE" dirty="0" err="1" smtClean="0"/>
              <a:t>mbuidéal</a:t>
            </a:r>
            <a:r>
              <a:rPr lang="en-IE" dirty="0" smtClean="0"/>
              <a:t>!!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7560841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01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tuaisceart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5544616" cy="406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56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</TotalTime>
  <Words>27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TREORACHA</vt:lpstr>
      <vt:lpstr>Cas ar clé</vt:lpstr>
      <vt:lpstr>Cas ar dheis</vt:lpstr>
      <vt:lpstr>Lean ar aghaidh</vt:lpstr>
      <vt:lpstr>Stop!</vt:lpstr>
      <vt:lpstr>Coiscéim ar clé</vt:lpstr>
      <vt:lpstr>Cas timpeall</vt:lpstr>
      <vt:lpstr>Buail cic ar an mbuidéal!!</vt:lpstr>
      <vt:lpstr>tuaisceart</vt:lpstr>
      <vt:lpstr>deisceart</vt:lpstr>
      <vt:lpstr>oirthear</vt:lpstr>
      <vt:lpstr>iarthar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TREORACHA: Directions</dc:title>
  <dc:creator>Rory Crinion</dc:creator>
  <cp:lastModifiedBy>Rory Crinion</cp:lastModifiedBy>
  <cp:revision>5</cp:revision>
  <dcterms:created xsi:type="dcterms:W3CDTF">2013-02-24T12:21:52Z</dcterms:created>
  <dcterms:modified xsi:type="dcterms:W3CDTF">2013-02-24T12:44:21Z</dcterms:modified>
</cp:coreProperties>
</file>