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FC53F-B20C-4D38-BEBD-C903ECBDE242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27ED5-00D2-4B3D-B1AC-C8E15541AA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1798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FC53F-B20C-4D38-BEBD-C903ECBDE242}" type="datetimeFigureOut">
              <a:rPr lang="en-IE" smtClean="0"/>
              <a:t>02/02/2013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27ED5-00D2-4B3D-B1AC-C8E15541AA3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66396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An nuacht</a:t>
            </a:r>
            <a:endParaRPr lang="en-IE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1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cianrialtán</a:t>
            </a:r>
            <a:endParaRPr lang="en-IE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412776"/>
            <a:ext cx="2438400" cy="50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3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scannán</a:t>
            </a:r>
            <a:endParaRPr lang="en-IE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484784"/>
            <a:ext cx="4267200" cy="493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61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Múch</a:t>
            </a:r>
            <a:r>
              <a:rPr lang="en-IE" dirty="0" smtClean="0"/>
              <a:t> an </a:t>
            </a:r>
            <a:r>
              <a:rPr lang="en-IE" dirty="0" err="1" smtClean="0"/>
              <a:t>teilifís</a:t>
            </a:r>
            <a:r>
              <a:rPr lang="en-IE" dirty="0" smtClean="0"/>
              <a:t>!</a:t>
            </a:r>
            <a:endParaRPr lang="en-IE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143000"/>
            <a:ext cx="8437563" cy="5238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762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tolg</a:t>
            </a:r>
            <a:endParaRPr lang="en-I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8654"/>
            <a:ext cx="7789496" cy="503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35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Práta</a:t>
            </a:r>
            <a:r>
              <a:rPr lang="en-IE" dirty="0" smtClean="0"/>
              <a:t> </a:t>
            </a:r>
            <a:r>
              <a:rPr lang="en-IE" dirty="0" err="1" smtClean="0"/>
              <a:t>toilg</a:t>
            </a:r>
            <a:r>
              <a:rPr lang="en-IE" dirty="0" smtClean="0"/>
              <a:t>!</a:t>
            </a:r>
            <a:endParaRPr lang="en-IE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558952"/>
            <a:ext cx="4102643" cy="4174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81150"/>
            <a:ext cx="3528392" cy="4008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14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pictiúrlann</a:t>
            </a:r>
            <a:endParaRPr lang="en-IE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196752"/>
            <a:ext cx="8467725" cy="531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6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scanrúil</a:t>
            </a:r>
            <a:endParaRPr lang="en-IE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3" y="1268760"/>
            <a:ext cx="8156575" cy="5284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43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mtClean="0"/>
              <a:t>cartún</a:t>
            </a:r>
            <a:endParaRPr lang="en-IE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spóirt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3" y="1268761"/>
            <a:ext cx="8308975" cy="528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47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grinn</a:t>
            </a:r>
            <a:endParaRPr lang="en-I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169369"/>
            <a:ext cx="7584842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18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dúlra</a:t>
            </a:r>
            <a:endParaRPr lang="en-I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768752" cy="469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88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cursaí</a:t>
            </a:r>
            <a:r>
              <a:rPr lang="en-IE" dirty="0" smtClean="0"/>
              <a:t> </a:t>
            </a:r>
            <a:r>
              <a:rPr lang="en-IE" dirty="0" err="1" smtClean="0"/>
              <a:t>reatha</a:t>
            </a:r>
            <a:endParaRPr lang="en-I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40768"/>
            <a:ext cx="7924800" cy="517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18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bia</a:t>
            </a:r>
            <a:endParaRPr lang="en-I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14" y="1340768"/>
            <a:ext cx="702727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1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Clár</a:t>
            </a:r>
            <a:r>
              <a:rPr lang="en-IE" dirty="0" smtClean="0"/>
              <a:t> </a:t>
            </a:r>
            <a:r>
              <a:rPr lang="en-IE" dirty="0" err="1" smtClean="0"/>
              <a:t>talainn</a:t>
            </a:r>
            <a:endParaRPr lang="en-IE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56126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4053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/>
              <a:t>stáisiún</a:t>
            </a:r>
            <a:endParaRPr lang="en-IE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32938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5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30</Words>
  <Application>Microsoft Office PowerPoint</Application>
  <PresentationFormat>On-screen Show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An nuacht</vt:lpstr>
      <vt:lpstr>cartún</vt:lpstr>
      <vt:lpstr>Clár spóirt</vt:lpstr>
      <vt:lpstr>Clár grinn</vt:lpstr>
      <vt:lpstr>Clár dúlra</vt:lpstr>
      <vt:lpstr>Clár cursaí reatha</vt:lpstr>
      <vt:lpstr>Clár bia</vt:lpstr>
      <vt:lpstr>Clár talainn</vt:lpstr>
      <vt:lpstr>stáisiún</vt:lpstr>
      <vt:lpstr>cianrialtán</vt:lpstr>
      <vt:lpstr>scannán</vt:lpstr>
      <vt:lpstr>Múch an teilifís!</vt:lpstr>
      <vt:lpstr>tolg</vt:lpstr>
      <vt:lpstr>Práta toilg!</vt:lpstr>
      <vt:lpstr>pictiúrlann</vt:lpstr>
      <vt:lpstr>Clár scanrúil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nuacht</dc:title>
  <dc:creator>Rory Crinion</dc:creator>
  <cp:lastModifiedBy>Rory Crinion</cp:lastModifiedBy>
  <cp:revision>5</cp:revision>
  <dcterms:created xsi:type="dcterms:W3CDTF">2013-01-30T22:21:59Z</dcterms:created>
  <dcterms:modified xsi:type="dcterms:W3CDTF">2013-02-02T12:50:56Z</dcterms:modified>
</cp:coreProperties>
</file>