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FB1E9-CF0A-4785-A71D-0B1B5366C0CB}" type="datetimeFigureOut">
              <a:rPr lang="en-IE" smtClean="0"/>
              <a:t>02/02/2013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4A7D3-A90A-47C5-85A9-A53A1323B27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357512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79A5AAE-A5DD-4B82-8457-CBE19BB51D4B}" type="datetimeFigureOut">
              <a:rPr lang="en-IE" smtClean="0"/>
              <a:t>02/02/2013</a:t>
            </a:fld>
            <a:endParaRPr lang="en-IE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I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A34912B-42E5-40FA-B068-AC03637A124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9A5AAE-A5DD-4B82-8457-CBE19BB51D4B}" type="datetimeFigureOut">
              <a:rPr lang="en-IE" smtClean="0"/>
              <a:t>02/02/2013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4912B-42E5-40FA-B068-AC03637A124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9A5AAE-A5DD-4B82-8457-CBE19BB51D4B}" type="datetimeFigureOut">
              <a:rPr lang="en-IE" smtClean="0"/>
              <a:t>02/02/2013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4912B-42E5-40FA-B068-AC03637A124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9A5AAE-A5DD-4B82-8457-CBE19BB51D4B}" type="datetimeFigureOut">
              <a:rPr lang="en-IE" smtClean="0"/>
              <a:t>02/02/2013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4912B-42E5-40FA-B068-AC03637A1244}" type="slidenum">
              <a:rPr lang="en-IE" smtClean="0"/>
              <a:t>‹#›</a:t>
            </a:fld>
            <a:endParaRPr lang="en-IE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9A5AAE-A5DD-4B82-8457-CBE19BB51D4B}" type="datetimeFigureOut">
              <a:rPr lang="en-IE" smtClean="0"/>
              <a:t>02/02/2013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4912B-42E5-40FA-B068-AC03637A1244}" type="slidenum">
              <a:rPr lang="en-IE" smtClean="0"/>
              <a:t>‹#›</a:t>
            </a:fld>
            <a:endParaRPr lang="en-IE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9A5AAE-A5DD-4B82-8457-CBE19BB51D4B}" type="datetimeFigureOut">
              <a:rPr lang="en-IE" smtClean="0"/>
              <a:t>02/02/2013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4912B-42E5-40FA-B068-AC03637A1244}" type="slidenum">
              <a:rPr lang="en-IE" smtClean="0"/>
              <a:t>‹#›</a:t>
            </a:fld>
            <a:endParaRPr lang="en-I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9A5AAE-A5DD-4B82-8457-CBE19BB51D4B}" type="datetimeFigureOut">
              <a:rPr lang="en-IE" smtClean="0"/>
              <a:t>02/02/2013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4912B-42E5-40FA-B068-AC03637A1244}" type="slidenum">
              <a:rPr lang="en-IE" smtClean="0"/>
              <a:t>‹#›</a:t>
            </a:fld>
            <a:endParaRPr lang="en-I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9A5AAE-A5DD-4B82-8457-CBE19BB51D4B}" type="datetimeFigureOut">
              <a:rPr lang="en-IE" smtClean="0"/>
              <a:t>02/02/2013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4912B-42E5-40FA-B068-AC03637A1244}" type="slidenum">
              <a:rPr lang="en-IE" smtClean="0"/>
              <a:t>‹#›</a:t>
            </a:fld>
            <a:endParaRPr lang="en-IE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9A5AAE-A5DD-4B82-8457-CBE19BB51D4B}" type="datetimeFigureOut">
              <a:rPr lang="en-IE" smtClean="0"/>
              <a:t>02/02/2013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4912B-42E5-40FA-B068-AC03637A124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79A5AAE-A5DD-4B82-8457-CBE19BB51D4B}" type="datetimeFigureOut">
              <a:rPr lang="en-IE" smtClean="0"/>
              <a:t>02/02/2013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4912B-42E5-40FA-B068-AC03637A1244}" type="slidenum">
              <a:rPr lang="en-IE" smtClean="0"/>
              <a:t>‹#›</a:t>
            </a:fld>
            <a:endParaRPr lang="en-I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79A5AAE-A5DD-4B82-8457-CBE19BB51D4B}" type="datetimeFigureOut">
              <a:rPr lang="en-IE" smtClean="0"/>
              <a:t>02/02/2013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A34912B-42E5-40FA-B068-AC03637A1244}" type="slidenum">
              <a:rPr lang="en-IE" smtClean="0"/>
              <a:t>‹#›</a:t>
            </a:fld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79A5AAE-A5DD-4B82-8457-CBE19BB51D4B}" type="datetimeFigureOut">
              <a:rPr lang="en-IE" smtClean="0"/>
              <a:t>02/02/2013</a:t>
            </a:fld>
            <a:endParaRPr lang="en-IE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IE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A34912B-42E5-40FA-B068-AC03637A1244}" type="slidenum">
              <a:rPr lang="en-IE" smtClean="0"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IE" dirty="0" smtClean="0"/>
              <a:t>‘</a:t>
            </a:r>
            <a:r>
              <a:rPr lang="en-IE" dirty="0" err="1" smtClean="0"/>
              <a:t>Síle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Féileacán</a:t>
            </a:r>
            <a:r>
              <a:rPr lang="en-IE" dirty="0" smtClean="0"/>
              <a:t>’ </a:t>
            </a:r>
            <a:br>
              <a:rPr lang="en-IE" dirty="0" smtClean="0"/>
            </a:br>
            <a:r>
              <a:rPr lang="en-IE" sz="3600" dirty="0" smtClean="0"/>
              <a:t>le Art Ó </a:t>
            </a:r>
            <a:r>
              <a:rPr lang="en-IE" sz="3600" dirty="0" err="1" smtClean="0"/>
              <a:t>Súilleabháin</a:t>
            </a:r>
            <a:endParaRPr lang="en-IE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02652"/>
            <a:ext cx="6120680" cy="4733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988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3. Is </a:t>
            </a:r>
            <a:r>
              <a:rPr lang="en-IE" dirty="0" err="1" smtClean="0"/>
              <a:t>cuma</a:t>
            </a:r>
            <a:r>
              <a:rPr lang="en-IE" dirty="0" smtClean="0"/>
              <a:t> </a:t>
            </a:r>
            <a:r>
              <a:rPr lang="en-IE" dirty="0" err="1" smtClean="0"/>
              <a:t>léi</a:t>
            </a:r>
            <a:r>
              <a:rPr lang="en-IE" dirty="0" smtClean="0"/>
              <a:t> an </a:t>
            </a:r>
            <a:r>
              <a:rPr lang="en-IE" dirty="0" err="1" smtClean="0"/>
              <a:t>leon</a:t>
            </a:r>
            <a:endParaRPr lang="en-IE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628800"/>
            <a:ext cx="7843729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757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Is </a:t>
            </a:r>
            <a:r>
              <a:rPr lang="en-IE" dirty="0" err="1" smtClean="0"/>
              <a:t>cuma</a:t>
            </a:r>
            <a:r>
              <a:rPr lang="en-IE" dirty="0" smtClean="0"/>
              <a:t> </a:t>
            </a:r>
            <a:r>
              <a:rPr lang="en-IE" dirty="0" err="1" smtClean="0"/>
              <a:t>léi</a:t>
            </a:r>
            <a:r>
              <a:rPr lang="en-IE" dirty="0" smtClean="0"/>
              <a:t> an </a:t>
            </a:r>
            <a:r>
              <a:rPr lang="en-IE" dirty="0" err="1" smtClean="0"/>
              <a:t>bhó</a:t>
            </a:r>
            <a:endParaRPr lang="en-IE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136904" cy="4502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399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Ach </a:t>
            </a:r>
            <a:r>
              <a:rPr lang="en-IE" dirty="0" err="1"/>
              <a:t>má</a:t>
            </a:r>
            <a:r>
              <a:rPr lang="en-IE" dirty="0"/>
              <a:t> </a:t>
            </a:r>
            <a:r>
              <a:rPr lang="en-IE" dirty="0" err="1"/>
              <a:t>fheiceann</a:t>
            </a:r>
            <a:r>
              <a:rPr lang="en-IE" dirty="0"/>
              <a:t> </a:t>
            </a:r>
            <a:r>
              <a:rPr lang="en-IE" dirty="0" err="1"/>
              <a:t>Síle</a:t>
            </a:r>
            <a:r>
              <a:rPr lang="en-IE" dirty="0"/>
              <a:t> </a:t>
            </a:r>
            <a:r>
              <a:rPr lang="en-IE" dirty="0" err="1"/>
              <a:t>féileacán</a:t>
            </a:r>
            <a:endParaRPr lang="en-IE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3383573" cy="4322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756" y="1340768"/>
            <a:ext cx="3956050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120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Cloisfidh</a:t>
            </a:r>
            <a:r>
              <a:rPr lang="en-IE" dirty="0" smtClean="0"/>
              <a:t> </a:t>
            </a:r>
            <a:r>
              <a:rPr lang="en-IE" dirty="0" err="1" smtClean="0"/>
              <a:t>tú</a:t>
            </a:r>
            <a:r>
              <a:rPr lang="en-IE" dirty="0" smtClean="0"/>
              <a:t> an </a:t>
            </a:r>
            <a:r>
              <a:rPr lang="en-IE" dirty="0" err="1" smtClean="0"/>
              <a:t>gleo</a:t>
            </a:r>
            <a:r>
              <a:rPr lang="en-IE" dirty="0" smtClean="0"/>
              <a:t>!</a:t>
            </a:r>
            <a:endParaRPr lang="en-IE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93806"/>
            <a:ext cx="3312368" cy="4391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33702"/>
            <a:ext cx="3240360" cy="422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329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4. </a:t>
            </a:r>
            <a:r>
              <a:rPr lang="en-IE" dirty="0" err="1" smtClean="0"/>
              <a:t>Léimfidh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san </a:t>
            </a:r>
            <a:r>
              <a:rPr lang="en-IE" dirty="0" err="1" smtClean="0"/>
              <a:t>aer</a:t>
            </a:r>
            <a:endParaRPr lang="en-IE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6297714" cy="4157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723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Cloisfidh</a:t>
            </a:r>
            <a:r>
              <a:rPr lang="en-IE" dirty="0" smtClean="0"/>
              <a:t> </a:t>
            </a:r>
            <a:r>
              <a:rPr lang="en-IE" dirty="0" err="1" smtClean="0"/>
              <a:t>tú</a:t>
            </a:r>
            <a:r>
              <a:rPr lang="en-IE" dirty="0" smtClean="0"/>
              <a:t> an </a:t>
            </a:r>
            <a:r>
              <a:rPr lang="en-IE" dirty="0" err="1" smtClean="0"/>
              <a:t>gleo</a:t>
            </a:r>
            <a:endParaRPr lang="en-IE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784"/>
            <a:ext cx="3316511" cy="4395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28800"/>
            <a:ext cx="3236913" cy="421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514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fhanfaidh</a:t>
            </a:r>
            <a:r>
              <a:rPr lang="en-IE" dirty="0" smtClean="0"/>
              <a:t> </a:t>
            </a:r>
            <a:r>
              <a:rPr lang="en-IE" dirty="0" err="1" smtClean="0"/>
              <a:t>Síle</a:t>
            </a:r>
            <a:r>
              <a:rPr lang="en-IE" dirty="0" smtClean="0"/>
              <a:t> </a:t>
            </a:r>
            <a:r>
              <a:rPr lang="en-IE" dirty="0" err="1" smtClean="0"/>
              <a:t>ciúin</a:t>
            </a:r>
            <a:endParaRPr lang="en-IE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3956647" cy="43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4784"/>
            <a:ext cx="3530600" cy="437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135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Le </a:t>
            </a:r>
            <a:r>
              <a:rPr lang="en-IE" dirty="0" err="1" smtClean="0"/>
              <a:t>féileacán</a:t>
            </a:r>
            <a:r>
              <a:rPr lang="en-IE" dirty="0" smtClean="0"/>
              <a:t>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beo</a:t>
            </a:r>
            <a:r>
              <a:rPr lang="en-IE" dirty="0" smtClean="0"/>
              <a:t>!</a:t>
            </a:r>
            <a:endParaRPr lang="en-IE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1"/>
            <a:ext cx="7920880" cy="4435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805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1. Is </a:t>
            </a:r>
            <a:r>
              <a:rPr lang="en-IE" dirty="0" err="1" smtClean="0"/>
              <a:t>cuma</a:t>
            </a:r>
            <a:r>
              <a:rPr lang="en-IE" dirty="0" smtClean="0"/>
              <a:t> </a:t>
            </a:r>
            <a:r>
              <a:rPr lang="en-IE" dirty="0" err="1" smtClean="0"/>
              <a:t>léi</a:t>
            </a:r>
            <a:r>
              <a:rPr lang="en-IE" dirty="0" smtClean="0"/>
              <a:t> an </a:t>
            </a:r>
            <a:r>
              <a:rPr lang="en-IE" dirty="0" err="1" smtClean="0"/>
              <a:t>madra</a:t>
            </a:r>
            <a:endParaRPr lang="en-I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7704856" cy="4443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44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Is </a:t>
            </a:r>
            <a:r>
              <a:rPr lang="en-IE" dirty="0" err="1" smtClean="0"/>
              <a:t>cuma</a:t>
            </a:r>
            <a:r>
              <a:rPr lang="en-IE" dirty="0" smtClean="0"/>
              <a:t> </a:t>
            </a:r>
            <a:r>
              <a:rPr lang="en-IE" dirty="0" err="1" smtClean="0"/>
              <a:t>léi</a:t>
            </a:r>
            <a:r>
              <a:rPr lang="en-IE" dirty="0" smtClean="0"/>
              <a:t> an </a:t>
            </a:r>
            <a:r>
              <a:rPr lang="en-IE" dirty="0" err="1" smtClean="0"/>
              <a:t>béar</a:t>
            </a:r>
            <a:endParaRPr lang="en-I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7272808" cy="4525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955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Ach </a:t>
            </a:r>
            <a:r>
              <a:rPr lang="en-IE" dirty="0" err="1" smtClean="0"/>
              <a:t>má</a:t>
            </a:r>
            <a:r>
              <a:rPr lang="en-IE" dirty="0" smtClean="0"/>
              <a:t> </a:t>
            </a:r>
            <a:r>
              <a:rPr lang="en-IE" dirty="0" err="1" smtClean="0"/>
              <a:t>fheiceann</a:t>
            </a:r>
            <a:r>
              <a:rPr lang="en-IE" dirty="0" smtClean="0"/>
              <a:t> </a:t>
            </a:r>
            <a:r>
              <a:rPr lang="en-IE" dirty="0" err="1" smtClean="0"/>
              <a:t>Síle</a:t>
            </a:r>
            <a:r>
              <a:rPr lang="en-IE" dirty="0" smtClean="0"/>
              <a:t> </a:t>
            </a:r>
            <a:r>
              <a:rPr lang="en-IE" dirty="0" err="1" smtClean="0"/>
              <a:t>féileacán</a:t>
            </a:r>
            <a:endParaRPr lang="en-IE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3384376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23333"/>
            <a:ext cx="3960441" cy="4387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450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Léimfidh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san </a:t>
            </a:r>
            <a:r>
              <a:rPr lang="en-IE" dirty="0" err="1" smtClean="0"/>
              <a:t>aer</a:t>
            </a:r>
            <a:r>
              <a:rPr lang="en-IE" dirty="0" smtClean="0"/>
              <a:t>.</a:t>
            </a:r>
            <a:endParaRPr lang="en-IE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" t="-1" b="24231"/>
          <a:stretch/>
        </p:blipFill>
        <p:spPr bwMode="auto">
          <a:xfrm>
            <a:off x="1115616" y="1556792"/>
            <a:ext cx="6299302" cy="4157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022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2. Is </a:t>
            </a:r>
            <a:r>
              <a:rPr lang="en-IE" dirty="0" err="1" smtClean="0"/>
              <a:t>cuma</a:t>
            </a:r>
            <a:r>
              <a:rPr lang="en-IE" dirty="0" smtClean="0"/>
              <a:t> </a:t>
            </a:r>
            <a:r>
              <a:rPr lang="en-IE" dirty="0" err="1" smtClean="0"/>
              <a:t>léi</a:t>
            </a:r>
            <a:r>
              <a:rPr lang="en-IE" dirty="0" smtClean="0"/>
              <a:t> an </a:t>
            </a:r>
            <a:r>
              <a:rPr lang="en-IE" dirty="0" err="1" smtClean="0"/>
              <a:t>tíogar</a:t>
            </a:r>
            <a:endParaRPr lang="en-IE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15333"/>
            <a:ext cx="7776864" cy="4424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702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Is </a:t>
            </a:r>
            <a:r>
              <a:rPr lang="en-IE" dirty="0" err="1" smtClean="0"/>
              <a:t>cuma</a:t>
            </a:r>
            <a:r>
              <a:rPr lang="en-IE" dirty="0" smtClean="0"/>
              <a:t> </a:t>
            </a:r>
            <a:r>
              <a:rPr lang="en-IE" dirty="0" err="1" smtClean="0"/>
              <a:t>léi</a:t>
            </a:r>
            <a:r>
              <a:rPr lang="en-IE" dirty="0" smtClean="0"/>
              <a:t> an </a:t>
            </a:r>
            <a:r>
              <a:rPr lang="en-IE" dirty="0" err="1" smtClean="0"/>
              <a:t>babún</a:t>
            </a:r>
            <a:endParaRPr lang="en-IE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756084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410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Ach </a:t>
            </a:r>
            <a:r>
              <a:rPr lang="en-IE" dirty="0" err="1" smtClean="0"/>
              <a:t>má</a:t>
            </a:r>
            <a:r>
              <a:rPr lang="en-IE" dirty="0" smtClean="0"/>
              <a:t> </a:t>
            </a:r>
            <a:r>
              <a:rPr lang="en-IE" dirty="0" err="1" smtClean="0"/>
              <a:t>fheiceann</a:t>
            </a:r>
            <a:r>
              <a:rPr lang="en-IE" dirty="0" smtClean="0"/>
              <a:t> </a:t>
            </a:r>
            <a:r>
              <a:rPr lang="en-IE" dirty="0" err="1" smtClean="0"/>
              <a:t>Síle</a:t>
            </a:r>
            <a:r>
              <a:rPr lang="en-IE" dirty="0" smtClean="0"/>
              <a:t> </a:t>
            </a:r>
            <a:r>
              <a:rPr lang="en-IE" dirty="0" err="1" smtClean="0"/>
              <a:t>féileacán</a:t>
            </a:r>
            <a:endParaRPr lang="en-IE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3383573" cy="4322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021" y="1412776"/>
            <a:ext cx="3956050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160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fhanfaidh</a:t>
            </a:r>
            <a:r>
              <a:rPr lang="en-IE" dirty="0" smtClean="0"/>
              <a:t> </a:t>
            </a:r>
            <a:r>
              <a:rPr lang="en-IE" dirty="0" err="1" smtClean="0"/>
              <a:t>Síle</a:t>
            </a:r>
            <a:r>
              <a:rPr lang="en-IE" dirty="0" smtClean="0"/>
              <a:t> </a:t>
            </a:r>
            <a:r>
              <a:rPr lang="en-IE" dirty="0" err="1" smtClean="0"/>
              <a:t>ciúin</a:t>
            </a:r>
            <a:r>
              <a:rPr lang="en-IE" dirty="0" smtClean="0"/>
              <a:t>!</a:t>
            </a:r>
            <a:endParaRPr lang="en-IE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56791"/>
            <a:ext cx="3528392" cy="4366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956647" cy="43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733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</TotalTime>
  <Words>90</Words>
  <Application>Microsoft Office PowerPoint</Application>
  <PresentationFormat>On-screen Show (4:3)</PresentationFormat>
  <Paragraphs>17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Concourse</vt:lpstr>
      <vt:lpstr>‘Síle na Féileacán’  le Art Ó Súilleabháin</vt:lpstr>
      <vt:lpstr>1. Is cuma léi an madra</vt:lpstr>
      <vt:lpstr>Is cuma léi an béar</vt:lpstr>
      <vt:lpstr>Ach má fheiceann Síle féileacán</vt:lpstr>
      <vt:lpstr>Léimfidh sí san aer.</vt:lpstr>
      <vt:lpstr>2. Is cuma léi an tíogar</vt:lpstr>
      <vt:lpstr>Is cuma léi an babún</vt:lpstr>
      <vt:lpstr>Ach má fheiceann Síle féileacán</vt:lpstr>
      <vt:lpstr>Ní fhanfaidh Síle ciúin!</vt:lpstr>
      <vt:lpstr>3. Is cuma léi an leon</vt:lpstr>
      <vt:lpstr>Is cuma léi an bhó</vt:lpstr>
      <vt:lpstr>Ach má fheiceann Síle féileacán</vt:lpstr>
      <vt:lpstr>Cloisfidh tú an gleo!</vt:lpstr>
      <vt:lpstr>4. Léimfidh sí san aer</vt:lpstr>
      <vt:lpstr>Cloisfidh tú an gleo</vt:lpstr>
      <vt:lpstr>Ní fhanfaidh Síle ciúin</vt:lpstr>
      <vt:lpstr>Le féileacán atá beo!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‘Síle na Féileacán’  le Art Ó Súilleabháin</dc:title>
  <dc:creator>Rory Crinion</dc:creator>
  <cp:lastModifiedBy>Rory Crinion</cp:lastModifiedBy>
  <cp:revision>6</cp:revision>
  <cp:lastPrinted>2013-02-02T13:31:14Z</cp:lastPrinted>
  <dcterms:created xsi:type="dcterms:W3CDTF">2013-02-02T12:54:56Z</dcterms:created>
  <dcterms:modified xsi:type="dcterms:W3CDTF">2013-02-02T13:31:41Z</dcterms:modified>
</cp:coreProperties>
</file>