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13ABD-A27E-42C6-87C0-5224406A932F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D1492B-3E3E-431D-B4E8-955F1787FF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190832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IE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I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620BBFF-CF4A-411D-892F-1100FF3547B1}" type="datetimeFigureOut">
              <a:rPr lang="en-IE" smtClean="0"/>
              <a:t>12/01/2013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IE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74E074-8099-4659-B6E6-A15FF7A1B35F}" type="slidenum">
              <a:rPr lang="en-IE" smtClean="0"/>
              <a:t>‹#›</a:t>
            </a:fld>
            <a:endParaRPr lang="en-IE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4040188" cy="733425"/>
          </a:xfrm>
        </p:spPr>
        <p:txBody>
          <a:bodyPr/>
          <a:lstStyle/>
          <a:p>
            <a:r>
              <a:rPr lang="en-IE" dirty="0" smtClean="0"/>
              <a:t>AN NOLLAIG</a:t>
            </a:r>
            <a:endParaRPr lang="en-IE" dirty="0"/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>
              <a:rPr lang="en-IE" dirty="0" smtClean="0"/>
              <a:t>IS MAITH LIOM!    IS FUATH LIOM!</a:t>
            </a:r>
            <a:endParaRPr lang="en-IE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4294967295"/>
          </p:nvPr>
        </p:nvSpPr>
        <p:spPr>
          <a:xfrm>
            <a:off x="5102225" y="1524000"/>
            <a:ext cx="4041775" cy="731838"/>
          </a:xfrm>
        </p:spPr>
        <p:txBody>
          <a:bodyPr/>
          <a:lstStyle/>
          <a:p>
            <a:r>
              <a:rPr lang="en-IE" dirty="0" smtClean="0"/>
              <a:t>BAINNE</a:t>
            </a:r>
            <a:endParaRPr lang="en-IE" dirty="0"/>
          </a:p>
        </p:txBody>
      </p:sp>
      <p:pic>
        <p:nvPicPr>
          <p:cNvPr id="1026" name="Picture 2" descr="C:\Users\rordog\AppData\Local\Microsoft\Windows\Temporary Internet Files\Content.IE5\3S0TJGWP\MC90041108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00" y="2708920"/>
            <a:ext cx="3339405" cy="322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ordog\AppData\Local\Microsoft\Windows\Temporary Internet Files\Content.IE5\VUTX5ZQ1\MC90044175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2936875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rordog\AppData\Local\Microsoft\Windows\Temporary Internet Files\Content.IE5\3S0TJGWP\MC90043381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896" y="1531701"/>
            <a:ext cx="753809" cy="75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rordog\AppData\Local\Microsoft\Windows\Temporary Internet Files\Content.IE5\3S0TJGWP\MC90043382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824" y="1571596"/>
            <a:ext cx="770271" cy="77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81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4040188" cy="733425"/>
          </a:xfrm>
        </p:spPr>
        <p:txBody>
          <a:bodyPr/>
          <a:lstStyle/>
          <a:p>
            <a:r>
              <a:rPr lang="en-IE" dirty="0" smtClean="0"/>
              <a:t>TEILIFÍS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5102225" y="1524000"/>
            <a:ext cx="4041775" cy="731838"/>
          </a:xfrm>
        </p:spPr>
        <p:txBody>
          <a:bodyPr/>
          <a:lstStyle/>
          <a:p>
            <a:r>
              <a:rPr lang="en-IE" dirty="0" smtClean="0"/>
              <a:t>OBAIR BHAILE</a:t>
            </a:r>
            <a:endParaRPr lang="en-IE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/>
          <a:lstStyle/>
          <a:p>
            <a:r>
              <a:rPr lang="en-IE" dirty="0" smtClean="0"/>
              <a:t>IS MAITH LIOM       IS FUATH LIOM</a:t>
            </a:r>
            <a:endParaRPr lang="en-IE" dirty="0"/>
          </a:p>
        </p:txBody>
      </p:sp>
      <p:pic>
        <p:nvPicPr>
          <p:cNvPr id="2050" name="Picture 2" descr="C:\Users\rordog\AppData\Local\Microsoft\Windows\Temporary Internet Files\Content.IE5\O3QMGVXV\MC9003894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25" y="3181350"/>
            <a:ext cx="1585913" cy="164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ordog\AppData\Local\Microsoft\Windows\Temporary Internet Files\Content.IE5\VUTX5ZQ1\MC90008895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80928"/>
            <a:ext cx="355316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rordog\AppData\Local\Microsoft\Windows\Temporary Internet Files\Content.IE5\3S0TJGWP\MC90043381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133" y="1531701"/>
            <a:ext cx="753809" cy="75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rordog\AppData\Local\Microsoft\Windows\Temporary Internet Files\Content.IE5\3S0TJGWP\MC90043382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777" y="1183445"/>
            <a:ext cx="770271" cy="77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24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4040188" cy="733425"/>
          </a:xfrm>
        </p:spPr>
        <p:txBody>
          <a:bodyPr/>
          <a:lstStyle/>
          <a:p>
            <a:r>
              <a:rPr lang="en-IE" dirty="0" smtClean="0"/>
              <a:t>RUGBAÍ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5102225" y="1524000"/>
            <a:ext cx="4041775" cy="731838"/>
          </a:xfrm>
        </p:spPr>
        <p:txBody>
          <a:bodyPr/>
          <a:lstStyle/>
          <a:p>
            <a:r>
              <a:rPr lang="en-IE" dirty="0" smtClean="0"/>
              <a:t>CÁIS</a:t>
            </a:r>
            <a:endParaRPr lang="en-IE" dirty="0"/>
          </a:p>
        </p:txBody>
      </p:sp>
      <p:pic>
        <p:nvPicPr>
          <p:cNvPr id="3074" name="Picture 2" descr="C:\Users\rordog\AppData\Local\Microsoft\Windows\Temporary Internet Files\Content.IE5\O3QMGVXV\MC9003653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13" y="2492896"/>
            <a:ext cx="3118420" cy="355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rordog\AppData\Local\Microsoft\Windows\Temporary Internet Files\Content.IE5\2TM37L7U\MC900441776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92896"/>
            <a:ext cx="3339876" cy="333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rordog\AppData\Local\Microsoft\Windows\Temporary Internet Files\Content.IE5\3S0TJGWP\MC90043381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705" y="1154796"/>
            <a:ext cx="753809" cy="75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rordog\AppData\Local\Microsoft\Windows\Temporary Internet Files\Content.IE5\3S0TJGWP\MC90043382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777" y="1183445"/>
            <a:ext cx="770271" cy="77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37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4040188" cy="733425"/>
          </a:xfrm>
        </p:spPr>
        <p:txBody>
          <a:bodyPr/>
          <a:lstStyle/>
          <a:p>
            <a:r>
              <a:rPr lang="en-IE" dirty="0" smtClean="0"/>
              <a:t>LEABA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5102225" y="1524000"/>
            <a:ext cx="4041775" cy="731838"/>
          </a:xfrm>
        </p:spPr>
        <p:txBody>
          <a:bodyPr/>
          <a:lstStyle/>
          <a:p>
            <a:r>
              <a:rPr lang="en-IE" smtClean="0"/>
              <a:t>COIS FARRAIGE</a:t>
            </a:r>
            <a:endParaRPr lang="en-IE" dirty="0"/>
          </a:p>
        </p:txBody>
      </p:sp>
      <p:pic>
        <p:nvPicPr>
          <p:cNvPr id="4098" name="Picture 2" descr="C:\Users\rordog\AppData\Local\Microsoft\Windows\Temporary Internet Files\Content.IE5\VUTX5ZQ1\MC90003026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" y="2894013"/>
            <a:ext cx="3397077" cy="305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rordog\AppData\Local\Microsoft\Windows\Temporary Internet Files\Content.IE5\VUTX5ZQ1\MC90029784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300" y="2825750"/>
            <a:ext cx="2835498" cy="2835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rordog\AppData\Local\Microsoft\Windows\Temporary Internet Files\Content.IE5\3S0TJGWP\MC90043381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34601"/>
            <a:ext cx="753809" cy="75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rordog\AppData\Local\Microsoft\Windows\Temporary Internet Files\Content.IE5\3S0TJGWP\MC90043382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777" y="1183445"/>
            <a:ext cx="770271" cy="77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953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3328988" cy="733425"/>
          </a:xfrm>
        </p:spPr>
        <p:txBody>
          <a:bodyPr>
            <a:normAutofit fontScale="92500" lnSpcReduction="20000"/>
          </a:bodyPr>
          <a:lstStyle/>
          <a:p>
            <a:r>
              <a:rPr lang="en-IE" dirty="0" smtClean="0"/>
              <a:t>AN PHICTIÚRLANN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5102225" y="1524000"/>
            <a:ext cx="4041775" cy="731838"/>
          </a:xfrm>
        </p:spPr>
        <p:txBody>
          <a:bodyPr/>
          <a:lstStyle/>
          <a:p>
            <a:r>
              <a:rPr lang="en-IE" dirty="0" smtClean="0"/>
              <a:t>AN CHISTIN</a:t>
            </a:r>
            <a:endParaRPr lang="en-IE" dirty="0"/>
          </a:p>
        </p:txBody>
      </p:sp>
      <p:pic>
        <p:nvPicPr>
          <p:cNvPr id="5123" name="Picture 3" descr="C:\Users\rordog\AppData\Local\Microsoft\Windows\Temporary Internet Files\Content.IE5\2TM37L7U\MC9000899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71267"/>
            <a:ext cx="3155936" cy="317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rordog\AppData\Local\Microsoft\Windows\Temporary Internet Files\Content.IE5\3S0TJGWP\MC90025168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424" y="2636912"/>
            <a:ext cx="1812925" cy="113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rordog\AppData\Local\Microsoft\Windows\Temporary Internet Files\Content.IE5\O3QMGVXV\MC90021789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960813"/>
            <a:ext cx="1824037" cy="144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rordog\AppData\Local\Microsoft\Windows\Temporary Internet Files\Content.IE5\3S0TJGWP\MC900433817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101" y="857697"/>
            <a:ext cx="753809" cy="75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rordog\AppData\Local\Microsoft\Windows\Temporary Internet Files\Content.IE5\3S0TJGWP\MC900433821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777" y="1183445"/>
            <a:ext cx="770271" cy="77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115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4040188" cy="733425"/>
          </a:xfrm>
        </p:spPr>
        <p:txBody>
          <a:bodyPr/>
          <a:lstStyle/>
          <a:p>
            <a:r>
              <a:rPr lang="en-IE" dirty="0" smtClean="0"/>
              <a:t>STAIR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4294967295"/>
          </p:nvPr>
        </p:nvSpPr>
        <p:spPr>
          <a:xfrm>
            <a:off x="5102225" y="1524000"/>
            <a:ext cx="4041775" cy="731838"/>
          </a:xfrm>
        </p:spPr>
        <p:txBody>
          <a:bodyPr/>
          <a:lstStyle/>
          <a:p>
            <a:r>
              <a:rPr lang="en-IE" dirty="0" smtClean="0"/>
              <a:t>SIOPADÓIREACHT</a:t>
            </a:r>
            <a:endParaRPr lang="en-IE" dirty="0"/>
          </a:p>
        </p:txBody>
      </p:sp>
      <p:pic>
        <p:nvPicPr>
          <p:cNvPr id="6146" name="Picture 2" descr="C:\Users\rordog\AppData\Local\Microsoft\Windows\Temporary Internet Files\Content.IE5\2TM37L7U\MC9000891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" y="2492896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rordog\AppData\Local\Microsoft\Windows\Temporary Internet Files\Content.IE5\VUTX5ZQ1\MC9000896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2492895"/>
            <a:ext cx="3123885" cy="309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rordog\AppData\Local\Microsoft\Windows\Temporary Internet Files\Content.IE5\3S0TJGWP\MC900433817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504" y="1206892"/>
            <a:ext cx="753809" cy="753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ordog\AppData\Local\Microsoft\Windows\Temporary Internet Files\Content.IE5\3S0TJGWP\MC900433821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777" y="1183445"/>
            <a:ext cx="770271" cy="770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93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5986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6461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87</TotalTime>
  <Words>31</Words>
  <Application>Microsoft Office PowerPoint</Application>
  <PresentationFormat>On-screen Show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IS MAITH LIOM!    IS FUATH LIOM!</vt:lpstr>
      <vt:lpstr>IS MAITH LIOM       IS FUATH LIOM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MAITH LIOM!    IS FUATH LIOM!</dc:title>
  <dc:creator>Rory Crinion</dc:creator>
  <cp:lastModifiedBy>Rory Crinion</cp:lastModifiedBy>
  <cp:revision>9</cp:revision>
  <cp:lastPrinted>2013-01-12T14:15:58Z</cp:lastPrinted>
  <dcterms:created xsi:type="dcterms:W3CDTF">2013-01-10T20:00:30Z</dcterms:created>
  <dcterms:modified xsi:type="dcterms:W3CDTF">2013-01-12T14:20:50Z</dcterms:modified>
</cp:coreProperties>
</file>