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46" autoAdjust="0"/>
    <p:restoredTop sz="94660"/>
  </p:normalViewPr>
  <p:slideViewPr>
    <p:cSldViewPr>
      <p:cViewPr varScale="1">
        <p:scale>
          <a:sx n="36" d="100"/>
          <a:sy n="36" d="100"/>
        </p:scale>
        <p:origin x="-84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3E15A9F0-81F9-4453-AB9B-E16EE3B6B066}" type="slidenum">
              <a:rPr lang="en-IE" smtClean="0"/>
              <a:t>‹#›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4EAF517-E242-466A-A379-1A50C4AD4338}" type="datetimeFigureOut">
              <a:rPr lang="en-IE" smtClean="0"/>
              <a:t>12/01/2013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RUGBAÍ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97659" y="4099170"/>
            <a:ext cx="5375148" cy="2493028"/>
          </a:xfrm>
        </p:spPr>
        <p:txBody>
          <a:bodyPr/>
          <a:lstStyle/>
          <a:p>
            <a:endParaRPr lang="en-I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628800"/>
            <a:ext cx="744082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251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ROTHAÍOCHT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71625"/>
            <a:ext cx="7632848" cy="4843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063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PEIL MEIRICEÁNACH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560840" cy="4865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90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HACA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7"/>
            <a:ext cx="7632848" cy="474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777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HACA LEAC OIGHIR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799"/>
            <a:ext cx="7488832" cy="480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930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SNÚCAR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81149"/>
            <a:ext cx="7704856" cy="4908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993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SAIGHEAD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81149"/>
            <a:ext cx="7560840" cy="4908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9195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LEADÓG BOIRD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628800"/>
            <a:ext cx="7715143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0770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EITPHEIL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19250"/>
            <a:ext cx="7632848" cy="4698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250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IOMRASCÁIL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630767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944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TOMADH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81149"/>
            <a:ext cx="7848872" cy="4908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970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IE" dirty="0" smtClean="0"/>
              <a:t>PEIL   (SACAR)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81149"/>
            <a:ext cx="7560840" cy="4962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70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IASCAIREACHT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29786"/>
            <a:ext cx="7488832" cy="4901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456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RINCE GAELACH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7632848" cy="4786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520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DAMHSA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6912768" cy="4846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695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LÉITHEOIREACHT  (AG LÉAMH)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81150"/>
            <a:ext cx="7704856" cy="4800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144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AG SÚGRADH AR AN RÍOMHAIRE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59851"/>
            <a:ext cx="7704856" cy="4793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865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IOMÁNAÍOCHT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78" y="1700809"/>
            <a:ext cx="7388098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3208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PEIL GAELACH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56" y="1543126"/>
            <a:ext cx="7638328" cy="491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02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LEADÓG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19998"/>
            <a:ext cx="4968552" cy="490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413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CISPHEIL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41" y="1628800"/>
            <a:ext cx="7707051" cy="474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168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DORNÁLAÍOCHT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00199"/>
            <a:ext cx="7704856" cy="480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445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GALF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96461"/>
            <a:ext cx="7632848" cy="4800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051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SNÁMH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10948"/>
            <a:ext cx="7632848" cy="4770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35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61</TotalTime>
  <Words>41</Words>
  <Application>Microsoft Office PowerPoint</Application>
  <PresentationFormat>On-screen Show (4:3)</PresentationFormat>
  <Paragraphs>24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Adjacency</vt:lpstr>
      <vt:lpstr>RUGBAÍ</vt:lpstr>
      <vt:lpstr>PEIL   (SACAR)</vt:lpstr>
      <vt:lpstr>IOMÁNAÍOCHT</vt:lpstr>
      <vt:lpstr>PEIL GAELACH</vt:lpstr>
      <vt:lpstr>LEADÓG</vt:lpstr>
      <vt:lpstr>CISPHEIL</vt:lpstr>
      <vt:lpstr>DORNÁLAÍOCHT</vt:lpstr>
      <vt:lpstr>GALF</vt:lpstr>
      <vt:lpstr>SNÁMH</vt:lpstr>
      <vt:lpstr>ROTHAÍOCHT</vt:lpstr>
      <vt:lpstr>PEIL MEIRICEÁNACH</vt:lpstr>
      <vt:lpstr>HACA</vt:lpstr>
      <vt:lpstr>HACA LEAC OIGHIR</vt:lpstr>
      <vt:lpstr>SNÚCAR</vt:lpstr>
      <vt:lpstr>SAIGHEAD</vt:lpstr>
      <vt:lpstr>LEADÓG BOIRD</vt:lpstr>
      <vt:lpstr>EITPHEIL</vt:lpstr>
      <vt:lpstr>IOMRASCÁIL</vt:lpstr>
      <vt:lpstr>TOMADH</vt:lpstr>
      <vt:lpstr>IASCAIREACHT</vt:lpstr>
      <vt:lpstr>RINCE GAELACH</vt:lpstr>
      <vt:lpstr>DAMHSA</vt:lpstr>
      <vt:lpstr>LÉITHEOIREACHT  (AG LÉAMH)</vt:lpstr>
      <vt:lpstr>AG SÚGRADH AR AN RÍOMHAIRE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CAITHEAMH AIMSIRE!</dc:title>
  <dc:creator>Rory Crinion</dc:creator>
  <cp:lastModifiedBy>Rory Crinion</cp:lastModifiedBy>
  <cp:revision>15</cp:revision>
  <dcterms:created xsi:type="dcterms:W3CDTF">2013-01-10T21:20:41Z</dcterms:created>
  <dcterms:modified xsi:type="dcterms:W3CDTF">2013-01-12T13:38:14Z</dcterms:modified>
</cp:coreProperties>
</file>