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2287DC1-8EE4-476B-9CF9-115FA05B665D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A44375D-6944-45B7-900D-7A827B92CA8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287DC1-8EE4-476B-9CF9-115FA05B665D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4375D-6944-45B7-900D-7A827B92CA8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287DC1-8EE4-476B-9CF9-115FA05B665D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4375D-6944-45B7-900D-7A827B92CA8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287DC1-8EE4-476B-9CF9-115FA05B665D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4375D-6944-45B7-900D-7A827B92CA8A}" type="slidenum">
              <a:rPr lang="en-IE" smtClean="0"/>
              <a:t>‹#›</a:t>
            </a:fld>
            <a:endParaRPr lang="en-IE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287DC1-8EE4-476B-9CF9-115FA05B665D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4375D-6944-45B7-900D-7A827B92CA8A}" type="slidenum">
              <a:rPr lang="en-IE" smtClean="0"/>
              <a:t>‹#›</a:t>
            </a:fld>
            <a:endParaRPr lang="en-IE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287DC1-8EE4-476B-9CF9-115FA05B665D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4375D-6944-45B7-900D-7A827B92CA8A}" type="slidenum">
              <a:rPr lang="en-IE" smtClean="0"/>
              <a:t>‹#›</a:t>
            </a:fld>
            <a:endParaRPr lang="en-I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287DC1-8EE4-476B-9CF9-115FA05B665D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4375D-6944-45B7-900D-7A827B92CA8A}" type="slidenum">
              <a:rPr lang="en-IE" smtClean="0"/>
              <a:t>‹#›</a:t>
            </a:fld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287DC1-8EE4-476B-9CF9-115FA05B665D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4375D-6944-45B7-900D-7A827B92CA8A}" type="slidenum">
              <a:rPr lang="en-IE" smtClean="0"/>
              <a:t>‹#›</a:t>
            </a:fld>
            <a:endParaRPr lang="en-I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287DC1-8EE4-476B-9CF9-115FA05B665D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4375D-6944-45B7-900D-7A827B92CA8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2287DC1-8EE4-476B-9CF9-115FA05B665D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4375D-6944-45B7-900D-7A827B92CA8A}" type="slidenum">
              <a:rPr lang="en-IE" smtClean="0"/>
              <a:t>‹#›</a:t>
            </a:fld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2287DC1-8EE4-476B-9CF9-115FA05B665D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A44375D-6944-45B7-900D-7A827B92CA8A}" type="slidenum">
              <a:rPr lang="en-IE" smtClean="0"/>
              <a:t>‹#›</a:t>
            </a:fld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2287DC1-8EE4-476B-9CF9-115FA05B665D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A44375D-6944-45B7-900D-7A827B92CA8A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Cad is </a:t>
            </a:r>
            <a:r>
              <a:rPr lang="en-IE" dirty="0" err="1" smtClean="0"/>
              <a:t>ainm</a:t>
            </a:r>
            <a:r>
              <a:rPr lang="en-IE" dirty="0" smtClean="0"/>
              <a:t>… </a:t>
            </a:r>
            <a:endParaRPr lang="en-I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Mr </a:t>
            </a:r>
            <a:r>
              <a:rPr lang="en-IE" dirty="0" err="1" smtClean="0"/>
              <a:t>Crinion</a:t>
            </a:r>
            <a:r>
              <a:rPr lang="en-IE" dirty="0" smtClean="0"/>
              <a:t> is </a:t>
            </a:r>
            <a:r>
              <a:rPr lang="en-IE" dirty="0" err="1" smtClean="0"/>
              <a:t>ainm</a:t>
            </a:r>
            <a:r>
              <a:rPr lang="en-IE" dirty="0" smtClean="0"/>
              <a:t> </a:t>
            </a:r>
            <a:r>
              <a:rPr lang="en-IE" dirty="0" err="1" smtClean="0"/>
              <a:t>dom</a:t>
            </a:r>
            <a:endParaRPr lang="en-I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IE" dirty="0" smtClean="0"/>
              <a:t>Cad is </a:t>
            </a:r>
            <a:r>
              <a:rPr lang="en-IE" dirty="0" err="1" smtClean="0"/>
              <a:t>ainm</a:t>
            </a:r>
            <a:r>
              <a:rPr lang="en-IE" dirty="0" smtClean="0"/>
              <a:t> </a:t>
            </a:r>
            <a:r>
              <a:rPr lang="en-IE" dirty="0" err="1" smtClean="0"/>
              <a:t>duit</a:t>
            </a:r>
            <a:r>
              <a:rPr lang="en-IE" dirty="0" smtClean="0"/>
              <a:t>?</a:t>
            </a:r>
            <a:endParaRPr lang="en-IE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09728" indent="0">
              <a:buNone/>
            </a:pPr>
            <a:endParaRPr lang="en-IE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3024336" cy="3558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5301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Cad is </a:t>
            </a:r>
            <a:r>
              <a:rPr lang="en-IE" dirty="0" err="1" smtClean="0"/>
              <a:t>ainm</a:t>
            </a:r>
            <a:r>
              <a:rPr lang="en-IE" dirty="0" smtClean="0"/>
              <a:t> </a:t>
            </a:r>
            <a:r>
              <a:rPr lang="en-IE" dirty="0" err="1" smtClean="0"/>
              <a:t>dó</a:t>
            </a:r>
            <a:r>
              <a:rPr lang="en-IE" dirty="0" smtClean="0"/>
              <a:t>?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Rory </a:t>
            </a:r>
            <a:r>
              <a:rPr lang="en-IE" dirty="0" err="1" smtClean="0"/>
              <a:t>McIlroy</a:t>
            </a:r>
            <a:r>
              <a:rPr lang="en-IE" dirty="0" smtClean="0"/>
              <a:t> is </a:t>
            </a:r>
            <a:r>
              <a:rPr lang="en-IE" dirty="0" err="1" smtClean="0"/>
              <a:t>ainm</a:t>
            </a:r>
            <a:r>
              <a:rPr lang="en-IE" dirty="0" smtClean="0"/>
              <a:t> </a:t>
            </a:r>
            <a:r>
              <a:rPr lang="en-IE" dirty="0" err="1" smtClean="0"/>
              <a:t>dó</a:t>
            </a:r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IE" dirty="0" err="1" smtClean="0"/>
              <a:t>Mourinho</a:t>
            </a:r>
            <a:r>
              <a:rPr lang="en-IE" dirty="0" smtClean="0"/>
              <a:t> is </a:t>
            </a:r>
            <a:r>
              <a:rPr lang="en-IE" dirty="0" err="1" smtClean="0"/>
              <a:t>ainm</a:t>
            </a:r>
            <a:r>
              <a:rPr lang="en-IE" dirty="0" smtClean="0"/>
              <a:t> </a:t>
            </a:r>
            <a:r>
              <a:rPr lang="en-IE" dirty="0" err="1" smtClean="0"/>
              <a:t>dó</a:t>
            </a:r>
            <a:endParaRPr lang="en-IE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3744416" cy="3825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00095"/>
            <a:ext cx="3813026" cy="38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0220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Cad is </a:t>
            </a:r>
            <a:r>
              <a:rPr lang="en-IE" dirty="0" err="1" smtClean="0"/>
              <a:t>ainm</a:t>
            </a:r>
            <a:r>
              <a:rPr lang="en-IE" dirty="0" smtClean="0"/>
              <a:t> di?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Katie Taylor is </a:t>
            </a:r>
            <a:r>
              <a:rPr lang="en-IE" dirty="0" err="1" smtClean="0"/>
              <a:t>ainm</a:t>
            </a:r>
            <a:r>
              <a:rPr lang="en-IE" dirty="0" smtClean="0"/>
              <a:t> di</a:t>
            </a:r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IE" dirty="0" smtClean="0"/>
              <a:t>Rihanna is </a:t>
            </a:r>
            <a:r>
              <a:rPr lang="en-IE" dirty="0" err="1" smtClean="0"/>
              <a:t>ainm</a:t>
            </a:r>
            <a:r>
              <a:rPr lang="en-IE" dirty="0" smtClean="0"/>
              <a:t> di</a:t>
            </a:r>
            <a:endParaRPr lang="en-IE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3864066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84164"/>
            <a:ext cx="4091962" cy="3429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161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</TotalTime>
  <Words>42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Concourse</vt:lpstr>
      <vt:lpstr>Cad is ainm… </vt:lpstr>
      <vt:lpstr>Cad is ainm dó?</vt:lpstr>
      <vt:lpstr>Cad is ainm di?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Cad is ainm…</dc:title>
  <dc:creator>Rory Crinion</dc:creator>
  <cp:lastModifiedBy>Rory Crinion</cp:lastModifiedBy>
  <cp:revision>4</cp:revision>
  <dcterms:created xsi:type="dcterms:W3CDTF">2013-01-12T12:44:46Z</dcterms:created>
  <dcterms:modified xsi:type="dcterms:W3CDTF">2013-01-12T13:02:30Z</dcterms:modified>
</cp:coreProperties>
</file>