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4801862-5CD4-4954-B98B-1A3BDDCA5E9C}" type="datetimeFigureOut">
              <a:rPr lang="en-IE" smtClean="0"/>
              <a:t>19/01/2013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0A0C3EC-7D3D-4CA4-A3A0-2C0832474CE3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sz="4800" b="1" dirty="0" err="1" smtClean="0">
                <a:solidFill>
                  <a:schemeClr val="tx1"/>
                </a:solidFill>
              </a:rPr>
              <a:t>Bhain</a:t>
            </a:r>
            <a:r>
              <a:rPr lang="en-IE" sz="4800" b="1" dirty="0" smtClean="0">
                <a:solidFill>
                  <a:schemeClr val="tx1"/>
                </a:solidFill>
              </a:rPr>
              <a:t> </a:t>
            </a:r>
            <a:r>
              <a:rPr lang="en-IE" sz="4800" b="1" dirty="0" err="1" smtClean="0">
                <a:solidFill>
                  <a:schemeClr val="tx1"/>
                </a:solidFill>
              </a:rPr>
              <a:t>mé</a:t>
            </a:r>
            <a:r>
              <a:rPr lang="en-IE" sz="4800" b="1" dirty="0" smtClean="0">
                <a:solidFill>
                  <a:schemeClr val="tx1"/>
                </a:solidFill>
              </a:rPr>
              <a:t> </a:t>
            </a:r>
            <a:r>
              <a:rPr lang="en-IE" sz="4800" b="1" dirty="0" err="1" smtClean="0">
                <a:solidFill>
                  <a:schemeClr val="tx1"/>
                </a:solidFill>
              </a:rPr>
              <a:t>taitneamh</a:t>
            </a:r>
            <a:r>
              <a:rPr lang="en-IE" sz="4800" b="1" dirty="0" smtClean="0">
                <a:solidFill>
                  <a:schemeClr val="tx1"/>
                </a:solidFill>
              </a:rPr>
              <a:t> as!</a:t>
            </a:r>
            <a:endParaRPr lang="en-IE" sz="4800" b="1" dirty="0">
              <a:solidFill>
                <a:schemeClr val="tx1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>
          <a:xfrm>
            <a:off x="1056290" y="548680"/>
            <a:ext cx="3359623" cy="5468112"/>
          </a:xfrm>
        </p:spPr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IE" sz="3200" b="1" dirty="0" smtClean="0"/>
              <a:t>I enjoyed it</a:t>
            </a:r>
            <a:endParaRPr lang="en-IE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908720"/>
            <a:ext cx="3096959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30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1484784"/>
            <a:ext cx="3300984" cy="2687176"/>
          </a:xfrm>
        </p:spPr>
        <p:txBody>
          <a:bodyPr>
            <a:normAutofit/>
          </a:bodyPr>
          <a:lstStyle/>
          <a:p>
            <a:r>
              <a:rPr lang="en-IE" sz="4000" b="1" dirty="0" err="1" smtClean="0">
                <a:solidFill>
                  <a:schemeClr val="tx1"/>
                </a:solidFill>
              </a:rPr>
              <a:t>Bhí</a:t>
            </a:r>
            <a:r>
              <a:rPr lang="en-IE" sz="4000" b="1" dirty="0" smtClean="0">
                <a:solidFill>
                  <a:schemeClr val="tx1"/>
                </a:solidFill>
              </a:rPr>
              <a:t> </a:t>
            </a:r>
            <a:r>
              <a:rPr lang="en-IE" sz="4000" b="1" dirty="0" err="1" smtClean="0">
                <a:solidFill>
                  <a:schemeClr val="tx1"/>
                </a:solidFill>
              </a:rPr>
              <a:t>stéig</a:t>
            </a:r>
            <a:r>
              <a:rPr lang="en-IE" sz="4000" b="1" dirty="0" smtClean="0">
                <a:solidFill>
                  <a:schemeClr val="tx1"/>
                </a:solidFill>
              </a:rPr>
              <a:t>, </a:t>
            </a:r>
            <a:r>
              <a:rPr lang="en-IE" sz="4000" b="1" dirty="0" err="1" smtClean="0">
                <a:solidFill>
                  <a:schemeClr val="tx1"/>
                </a:solidFill>
              </a:rPr>
              <a:t>sceallóga</a:t>
            </a:r>
            <a:r>
              <a:rPr lang="en-IE" sz="4000" b="1" dirty="0" smtClean="0">
                <a:solidFill>
                  <a:schemeClr val="tx1"/>
                </a:solidFill>
              </a:rPr>
              <a:t> </a:t>
            </a:r>
            <a:r>
              <a:rPr lang="en-IE" sz="4000" b="1" dirty="0" err="1" smtClean="0">
                <a:solidFill>
                  <a:schemeClr val="tx1"/>
                </a:solidFill>
              </a:rPr>
              <a:t>agus</a:t>
            </a:r>
            <a:r>
              <a:rPr lang="en-IE" sz="4000" b="1" dirty="0" smtClean="0">
                <a:solidFill>
                  <a:schemeClr val="tx1"/>
                </a:solidFill>
              </a:rPr>
              <a:t> </a:t>
            </a:r>
            <a:r>
              <a:rPr lang="en-IE" sz="4000" b="1" dirty="0" err="1" smtClean="0">
                <a:solidFill>
                  <a:schemeClr val="tx1"/>
                </a:solidFill>
              </a:rPr>
              <a:t>pónairí</a:t>
            </a:r>
            <a:r>
              <a:rPr lang="en-IE" sz="4000" b="1" dirty="0" smtClean="0">
                <a:solidFill>
                  <a:schemeClr val="tx1"/>
                </a:solidFill>
              </a:rPr>
              <a:t> </a:t>
            </a:r>
            <a:r>
              <a:rPr lang="en-IE" sz="4000" b="1" dirty="0" err="1" smtClean="0">
                <a:solidFill>
                  <a:schemeClr val="tx1"/>
                </a:solidFill>
              </a:rPr>
              <a:t>agam</a:t>
            </a:r>
            <a:r>
              <a:rPr lang="en-IE" sz="4000" b="1" dirty="0" smtClean="0">
                <a:solidFill>
                  <a:schemeClr val="tx1"/>
                </a:solidFill>
              </a:rPr>
              <a:t>.</a:t>
            </a:r>
            <a:endParaRPr lang="en-IE" sz="4000" b="1" dirty="0">
              <a:solidFill>
                <a:schemeClr val="tx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77951" y="694944"/>
            <a:ext cx="3359623" cy="5468112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IE" sz="2800" dirty="0" smtClean="0">
                <a:solidFill>
                  <a:schemeClr val="tx1"/>
                </a:solidFill>
              </a:rPr>
              <a:t>I had steak, chips and beans.</a:t>
            </a:r>
            <a:endParaRPr lang="en-IE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314995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600" y="3573016"/>
            <a:ext cx="2679997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369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</TotalTime>
  <Words>24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Bhain mé taitneamh as!</vt:lpstr>
      <vt:lpstr>Bhí stéig, sceallóga agus pónairí agam.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 Crinion</dc:creator>
  <cp:lastModifiedBy>Rory Crinion</cp:lastModifiedBy>
  <cp:revision>2</cp:revision>
  <dcterms:created xsi:type="dcterms:W3CDTF">2013-01-19T18:28:39Z</dcterms:created>
  <dcterms:modified xsi:type="dcterms:W3CDTF">2013-01-19T18:36:01Z</dcterms:modified>
</cp:coreProperties>
</file>