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1F45B1-F6B9-46D9-BD8D-13CF0E4249BA}" type="datetimeFigureOut">
              <a:rPr lang="en-IE" smtClean="0"/>
              <a:t>25/01/2013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F63DD3-4C34-4DA5-8964-B9C7F71C897D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IE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Obair</a:t>
            </a:r>
            <a:r>
              <a:rPr lang="en-IE" dirty="0" smtClean="0"/>
              <a:t> </a:t>
            </a:r>
            <a:r>
              <a:rPr lang="en-IE" dirty="0" err="1" smtClean="0"/>
              <a:t>bhaile</a:t>
            </a:r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25069"/>
            <a:ext cx="676875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18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seomra</a:t>
            </a:r>
            <a:r>
              <a:rPr lang="en-IE" dirty="0" smtClean="0"/>
              <a:t> </a:t>
            </a:r>
            <a:r>
              <a:rPr lang="en-IE" dirty="0" err="1" smtClean="0"/>
              <a:t>ranga</a:t>
            </a:r>
            <a:endParaRPr lang="en-I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064896" cy="46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58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cóipleabhair</a:t>
            </a:r>
            <a:endParaRPr lang="en-I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43049"/>
            <a:ext cx="8064896" cy="4417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29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Peann</a:t>
            </a:r>
            <a:r>
              <a:rPr lang="en-IE" dirty="0" smtClean="0"/>
              <a:t> </a:t>
            </a:r>
            <a:r>
              <a:rPr lang="en-IE" dirty="0" err="1" smtClean="0"/>
              <a:t>luaidhe</a:t>
            </a:r>
            <a:endParaRPr lang="en-I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20080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483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peann</a:t>
            </a:r>
            <a:endParaRPr lang="en-IE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39280"/>
            <a:ext cx="748883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44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Mála</a:t>
            </a:r>
            <a:r>
              <a:rPr lang="en-IE" dirty="0" smtClean="0"/>
              <a:t> </a:t>
            </a:r>
            <a:r>
              <a:rPr lang="en-IE" dirty="0" err="1" smtClean="0"/>
              <a:t>scoile</a:t>
            </a:r>
            <a:endParaRPr lang="en-IE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92088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6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Mála</a:t>
            </a:r>
            <a:r>
              <a:rPr lang="en-IE" dirty="0" smtClean="0"/>
              <a:t> </a:t>
            </a:r>
            <a:r>
              <a:rPr lang="en-IE" dirty="0" err="1" smtClean="0"/>
              <a:t>spóirt</a:t>
            </a:r>
            <a:endParaRPr lang="en-IE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13690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52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Culaith</a:t>
            </a:r>
            <a:r>
              <a:rPr lang="en-IE" dirty="0" smtClean="0"/>
              <a:t> </a:t>
            </a:r>
            <a:r>
              <a:rPr lang="en-IE" dirty="0" err="1" smtClean="0"/>
              <a:t>shnámha</a:t>
            </a:r>
            <a:endParaRPr lang="en-IE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280920" cy="444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726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Bróga</a:t>
            </a:r>
            <a:r>
              <a:rPr lang="en-IE" dirty="0" smtClean="0"/>
              <a:t> </a:t>
            </a:r>
            <a:r>
              <a:rPr lang="en-IE" dirty="0" err="1" smtClean="0"/>
              <a:t>reatha</a:t>
            </a:r>
            <a:endParaRPr lang="en-IE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99288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Tuáille</a:t>
            </a:r>
            <a:r>
              <a:rPr lang="en-IE" dirty="0" smtClean="0"/>
              <a:t> </a:t>
            </a:r>
            <a:endParaRPr lang="en-IE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992888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031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Léine</a:t>
            </a:r>
            <a:r>
              <a:rPr lang="en-IE" dirty="0" smtClean="0"/>
              <a:t> </a:t>
            </a:r>
            <a:endParaRPr lang="en-IE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776864" cy="4436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541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Béarla</a:t>
            </a:r>
            <a:endParaRPr lang="en-I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05" y="1484784"/>
            <a:ext cx="7545695" cy="454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555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Carbhat</a:t>
            </a:r>
            <a:r>
              <a:rPr lang="en-IE" dirty="0" smtClean="0"/>
              <a:t> </a:t>
            </a:r>
            <a:endParaRPr lang="en-IE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86136"/>
            <a:ext cx="741682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005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IE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Bríste</a:t>
            </a:r>
            <a:r>
              <a:rPr lang="en-IE" dirty="0" smtClean="0"/>
              <a:t> </a:t>
            </a:r>
            <a:endParaRPr lang="en-IE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06489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7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Geansaí</a:t>
            </a:r>
            <a:r>
              <a:rPr lang="en-IE" dirty="0" smtClean="0"/>
              <a:t> </a:t>
            </a:r>
            <a:endParaRPr lang="en-IE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488832" cy="4629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15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Cóta</a:t>
            </a:r>
            <a:r>
              <a:rPr lang="en-IE" dirty="0" smtClean="0"/>
              <a:t> </a:t>
            </a:r>
            <a:endParaRPr lang="en-IE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81150"/>
            <a:ext cx="8064896" cy="436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66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Cipín</a:t>
            </a:r>
            <a:r>
              <a:rPr lang="en-IE" dirty="0" smtClean="0"/>
              <a:t> </a:t>
            </a:r>
            <a:r>
              <a:rPr lang="en-IE" dirty="0" err="1" smtClean="0"/>
              <a:t>cuimhne</a:t>
            </a:r>
            <a:endParaRPr lang="en-IE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70485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33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Gaeilge</a:t>
            </a:r>
            <a:endParaRPr lang="en-I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" y="1556792"/>
            <a:ext cx="8032377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20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Matamaitic</a:t>
            </a:r>
            <a:endParaRPr lang="en-I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3"/>
            <a:ext cx="8064896" cy="4474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30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Stair</a:t>
            </a:r>
            <a:endParaRPr lang="en-I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1"/>
            <a:ext cx="7272808" cy="449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82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Eolaíocht</a:t>
            </a:r>
            <a:endParaRPr lang="en-I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424847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484784"/>
            <a:ext cx="4080453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166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Tíreolaíocht</a:t>
            </a:r>
            <a:endParaRPr lang="en-I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560840" cy="448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19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Ealaín</a:t>
            </a:r>
            <a:endParaRPr lang="en-I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77686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45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Ceol</a:t>
            </a:r>
            <a:endParaRPr lang="en-I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8092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50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</TotalTime>
  <Words>32</Words>
  <Application>Microsoft Office PowerPoint</Application>
  <PresentationFormat>On-screen Show (4:3)</PresentationFormat>
  <Paragraphs>24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Obair bhaile</vt:lpstr>
      <vt:lpstr>Béarla</vt:lpstr>
      <vt:lpstr>Gaeilge</vt:lpstr>
      <vt:lpstr>Matamaitic</vt:lpstr>
      <vt:lpstr>Stair</vt:lpstr>
      <vt:lpstr>Eolaíocht</vt:lpstr>
      <vt:lpstr>Tíreolaíocht</vt:lpstr>
      <vt:lpstr>Ealaín</vt:lpstr>
      <vt:lpstr>Ceol</vt:lpstr>
      <vt:lpstr>seomra ranga</vt:lpstr>
      <vt:lpstr>cóipleabhair</vt:lpstr>
      <vt:lpstr>Peann luaidhe</vt:lpstr>
      <vt:lpstr>peann</vt:lpstr>
      <vt:lpstr>Mála scoile</vt:lpstr>
      <vt:lpstr>Mála spóirt</vt:lpstr>
      <vt:lpstr>Culaith shnámha</vt:lpstr>
      <vt:lpstr>Bróga reatha</vt:lpstr>
      <vt:lpstr>Tuáille </vt:lpstr>
      <vt:lpstr>Léine </vt:lpstr>
      <vt:lpstr>Carbhat </vt:lpstr>
      <vt:lpstr>Bríste </vt:lpstr>
      <vt:lpstr>Geansaí </vt:lpstr>
      <vt:lpstr>Cóta </vt:lpstr>
      <vt:lpstr>Cipín cuimhne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Obair bhaile</dc:title>
  <dc:creator>Rory Crinion</dc:creator>
  <cp:lastModifiedBy>Rory Crinion</cp:lastModifiedBy>
  <cp:revision>15</cp:revision>
  <dcterms:created xsi:type="dcterms:W3CDTF">2013-01-25T21:44:28Z</dcterms:created>
  <dcterms:modified xsi:type="dcterms:W3CDTF">2013-01-25T22:23:33Z</dcterms:modified>
</cp:coreProperties>
</file>